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0639F-ABF2-411A-B775-BC16D001CB2D}" v="242" dt="2025-02-08T05:11:18.234"/>
    <p1510:client id="{C8A00DFC-8362-4320-816E-51408EAABF8A}" v="1828" dt="2025-02-08T04:06:12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RAMON GRANDE ESPINOZA" userId="09e62a65-ef47-425d-90f5-56649cce1d30" providerId="ADAL" clId="{C8A00DFC-8362-4320-816E-51408EAABF8A}"/>
    <pc:docChg chg="undo custSel addSld delSld modSld">
      <pc:chgData name="VICTOR RAMON GRANDE ESPINOZA" userId="09e62a65-ef47-425d-90f5-56649cce1d30" providerId="ADAL" clId="{C8A00DFC-8362-4320-816E-51408EAABF8A}" dt="2025-02-08T04:06:12.032" v="1827" actId="20577"/>
      <pc:docMkLst>
        <pc:docMk/>
      </pc:docMkLst>
      <pc:sldChg chg="addSp delSp modSp add mod setBg setClrOvrMap delDesignElem">
        <pc:chgData name="VICTOR RAMON GRANDE ESPINOZA" userId="09e62a65-ef47-425d-90f5-56649cce1d30" providerId="ADAL" clId="{C8A00DFC-8362-4320-816E-51408EAABF8A}" dt="2025-02-08T03:49:41.211" v="776" actId="20577"/>
        <pc:sldMkLst>
          <pc:docMk/>
          <pc:sldMk cId="795097089" sldId="257"/>
        </pc:sldMkLst>
        <pc:spChg chg="mod">
          <ac:chgData name="VICTOR RAMON GRANDE ESPINOZA" userId="09e62a65-ef47-425d-90f5-56649cce1d30" providerId="ADAL" clId="{C8A00DFC-8362-4320-816E-51408EAABF8A}" dt="2025-02-08T03:38:03.467" v="8" actId="962"/>
          <ac:spMkLst>
            <pc:docMk/>
            <pc:sldMk cId="795097089" sldId="257"/>
            <ac:spMk id="2" creationId="{48CB59DA-24CD-84A9-16D7-D15CA2859D8F}"/>
          </ac:spMkLst>
        </pc:spChg>
        <pc:spChg chg="mod">
          <ac:chgData name="VICTOR RAMON GRANDE ESPINOZA" userId="09e62a65-ef47-425d-90f5-56649cce1d30" providerId="ADAL" clId="{C8A00DFC-8362-4320-816E-51408EAABF8A}" dt="2025-02-08T03:49:41.211" v="776" actId="20577"/>
          <ac:spMkLst>
            <pc:docMk/>
            <pc:sldMk cId="795097089" sldId="257"/>
            <ac:spMk id="3" creationId="{4FA8D2F0-4423-B0C7-4866-D806E4AE7CCA}"/>
          </ac:spMkLst>
        </pc:spChg>
        <pc:spChg chg="del">
          <ac:chgData name="VICTOR RAMON GRANDE ESPINOZA" userId="09e62a65-ef47-425d-90f5-56649cce1d30" providerId="ADAL" clId="{C8A00DFC-8362-4320-816E-51408EAABF8A}" dt="2025-02-08T03:37:25.343" v="1"/>
          <ac:spMkLst>
            <pc:docMk/>
            <pc:sldMk cId="795097089" sldId="257"/>
            <ac:spMk id="9" creationId="{71B2258F-86CA-4D4D-8270-BC05FCDEBFB3}"/>
          </ac:spMkLst>
        </pc:spChg>
        <pc:spChg chg="add">
          <ac:chgData name="VICTOR RAMON GRANDE ESPINOZA" userId="09e62a65-ef47-425d-90f5-56649cce1d30" providerId="ADAL" clId="{C8A00DFC-8362-4320-816E-51408EAABF8A}" dt="2025-02-08T03:37:59.875" v="5" actId="26606"/>
          <ac:spMkLst>
            <pc:docMk/>
            <pc:sldMk cId="795097089" sldId="257"/>
            <ac:spMk id="10" creationId="{71B2258F-86CA-4D4D-8270-BC05FCDEBFB3}"/>
          </ac:spMkLst>
        </pc:spChg>
        <pc:picChg chg="del mod">
          <ac:chgData name="VICTOR RAMON GRANDE ESPINOZA" userId="09e62a65-ef47-425d-90f5-56649cce1d30" providerId="ADAL" clId="{C8A00DFC-8362-4320-816E-51408EAABF8A}" dt="2025-02-08T03:37:49.382" v="3" actId="478"/>
          <ac:picMkLst>
            <pc:docMk/>
            <pc:sldMk cId="795097089" sldId="257"/>
            <ac:picMk id="4" creationId="{DAD21CB7-0011-6F82-129C-475B1F759EF7}"/>
          </ac:picMkLst>
        </pc:picChg>
        <pc:picChg chg="add mod ord">
          <ac:chgData name="VICTOR RAMON GRANDE ESPINOZA" userId="09e62a65-ef47-425d-90f5-56649cce1d30" providerId="ADAL" clId="{C8A00DFC-8362-4320-816E-51408EAABF8A}" dt="2025-02-08T03:38:03.465" v="7" actId="27614"/>
          <ac:picMkLst>
            <pc:docMk/>
            <pc:sldMk cId="795097089" sldId="257"/>
            <ac:picMk id="5" creationId="{F9388CB5-F309-2297-FEE9-C104FD3C167A}"/>
          </ac:picMkLst>
        </pc:picChg>
      </pc:sldChg>
      <pc:sldChg chg="addSp delSp modSp mod setBg">
        <pc:chgData name="VICTOR RAMON GRANDE ESPINOZA" userId="09e62a65-ef47-425d-90f5-56649cce1d30" providerId="ADAL" clId="{C8A00DFC-8362-4320-816E-51408EAABF8A}" dt="2025-02-08T04:05:44.313" v="1819" actId="5793"/>
        <pc:sldMkLst>
          <pc:docMk/>
          <pc:sldMk cId="393760924" sldId="258"/>
        </pc:sldMkLst>
        <pc:spChg chg="mod">
          <ac:chgData name="VICTOR RAMON GRANDE ESPINOZA" userId="09e62a65-ef47-425d-90f5-56649cce1d30" providerId="ADAL" clId="{C8A00DFC-8362-4320-816E-51408EAABF8A}" dt="2025-02-08T04:04:59.838" v="1812" actId="339"/>
          <ac:spMkLst>
            <pc:docMk/>
            <pc:sldMk cId="393760924" sldId="258"/>
            <ac:spMk id="2" creationId="{9320B60F-1A38-A812-72E0-8B02C44722E7}"/>
          </ac:spMkLst>
        </pc:spChg>
        <pc:spChg chg="mod">
          <ac:chgData name="VICTOR RAMON GRANDE ESPINOZA" userId="09e62a65-ef47-425d-90f5-56649cce1d30" providerId="ADAL" clId="{C8A00DFC-8362-4320-816E-51408EAABF8A}" dt="2025-02-08T04:05:44.313" v="1819" actId="5793"/>
          <ac:spMkLst>
            <pc:docMk/>
            <pc:sldMk cId="393760924" sldId="258"/>
            <ac:spMk id="3" creationId="{C538311D-5C5E-7BDC-7B74-B6079BD3766B}"/>
          </ac:spMkLst>
        </pc:spChg>
        <pc:spChg chg="add del">
          <ac:chgData name="VICTOR RAMON GRANDE ESPINOZA" userId="09e62a65-ef47-425d-90f5-56649cce1d30" providerId="ADAL" clId="{C8A00DFC-8362-4320-816E-51408EAABF8A}" dt="2025-02-08T03:48:47.680" v="767" actId="26606"/>
          <ac:spMkLst>
            <pc:docMk/>
            <pc:sldMk cId="393760924" sldId="258"/>
            <ac:spMk id="9" creationId="{04812C46-200A-4DEB-A05E-3ED6C68C2387}"/>
          </ac:spMkLst>
        </pc:spChg>
        <pc:spChg chg="add del">
          <ac:chgData name="VICTOR RAMON GRANDE ESPINOZA" userId="09e62a65-ef47-425d-90f5-56649cce1d30" providerId="ADAL" clId="{C8A00DFC-8362-4320-816E-51408EAABF8A}" dt="2025-02-08T03:48:47.680" v="767" actId="26606"/>
          <ac:spMkLst>
            <pc:docMk/>
            <pc:sldMk cId="393760924" sldId="258"/>
            <ac:spMk id="11" creationId="{D1EA859B-E555-4109-94F3-6700E046E008}"/>
          </ac:spMkLst>
        </pc:spChg>
        <pc:spChg chg="add">
          <ac:chgData name="VICTOR RAMON GRANDE ESPINOZA" userId="09e62a65-ef47-425d-90f5-56649cce1d30" providerId="ADAL" clId="{C8A00DFC-8362-4320-816E-51408EAABF8A}" dt="2025-02-08T03:48:47.680" v="767" actId="26606"/>
          <ac:spMkLst>
            <pc:docMk/>
            <pc:sldMk cId="393760924" sldId="258"/>
            <ac:spMk id="16" creationId="{04812C46-200A-4DEB-A05E-3ED6C68C2387}"/>
          </ac:spMkLst>
        </pc:spChg>
        <pc:spChg chg="add">
          <ac:chgData name="VICTOR RAMON GRANDE ESPINOZA" userId="09e62a65-ef47-425d-90f5-56649cce1d30" providerId="ADAL" clId="{C8A00DFC-8362-4320-816E-51408EAABF8A}" dt="2025-02-08T03:48:47.680" v="767" actId="26606"/>
          <ac:spMkLst>
            <pc:docMk/>
            <pc:sldMk cId="393760924" sldId="258"/>
            <ac:spMk id="18" creationId="{D1EA859B-E555-4109-94F3-6700E046E008}"/>
          </ac:spMkLst>
        </pc:spChg>
        <pc:picChg chg="add mod ord">
          <ac:chgData name="VICTOR RAMON GRANDE ESPINOZA" userId="09e62a65-ef47-425d-90f5-56649cce1d30" providerId="ADAL" clId="{C8A00DFC-8362-4320-816E-51408EAABF8A}" dt="2025-02-08T04:04:19.124" v="1786" actId="1076"/>
          <ac:picMkLst>
            <pc:docMk/>
            <pc:sldMk cId="393760924" sldId="258"/>
            <ac:picMk id="4" creationId="{A7C8FC00-ACD3-0359-EACC-2927C160C2F9}"/>
          </ac:picMkLst>
        </pc:picChg>
      </pc:sldChg>
      <pc:sldChg chg="addSp delSp modSp del mod setBg">
        <pc:chgData name="VICTOR RAMON GRANDE ESPINOZA" userId="09e62a65-ef47-425d-90f5-56649cce1d30" providerId="ADAL" clId="{C8A00DFC-8362-4320-816E-51408EAABF8A}" dt="2025-02-08T04:03:09.779" v="1762" actId="2696"/>
        <pc:sldMkLst>
          <pc:docMk/>
          <pc:sldMk cId="1215535645" sldId="259"/>
        </pc:sldMkLst>
        <pc:spChg chg="del mod">
          <ac:chgData name="VICTOR RAMON GRANDE ESPINOZA" userId="09e62a65-ef47-425d-90f5-56649cce1d30" providerId="ADAL" clId="{C8A00DFC-8362-4320-816E-51408EAABF8A}" dt="2025-02-08T03:48:30.252" v="765" actId="478"/>
          <ac:spMkLst>
            <pc:docMk/>
            <pc:sldMk cId="1215535645" sldId="259"/>
            <ac:spMk id="2" creationId="{E27A56BC-8D60-6AB6-6ABC-EB9B0628A77A}"/>
          </ac:spMkLst>
        </pc:spChg>
        <pc:spChg chg="mod">
          <ac:chgData name="VICTOR RAMON GRANDE ESPINOZA" userId="09e62a65-ef47-425d-90f5-56649cce1d30" providerId="ADAL" clId="{C8A00DFC-8362-4320-816E-51408EAABF8A}" dt="2025-02-08T04:03:06.355" v="1761" actId="21"/>
          <ac:spMkLst>
            <pc:docMk/>
            <pc:sldMk cId="1215535645" sldId="259"/>
            <ac:spMk id="3" creationId="{348B9179-5E95-E605-5071-D363BECD40DB}"/>
          </ac:spMkLst>
        </pc:spChg>
        <pc:spChg chg="add">
          <ac:chgData name="VICTOR RAMON GRANDE ESPINOZA" userId="09e62a65-ef47-425d-90f5-56649cce1d30" providerId="ADAL" clId="{C8A00DFC-8362-4320-816E-51408EAABF8A}" dt="2025-02-08T03:48:24.409" v="762" actId="26606"/>
          <ac:spMkLst>
            <pc:docMk/>
            <pc:sldMk cId="1215535645" sldId="259"/>
            <ac:spMk id="9" creationId="{04812C46-200A-4DEB-A05E-3ED6C68C2387}"/>
          </ac:spMkLst>
        </pc:spChg>
        <pc:spChg chg="add">
          <ac:chgData name="VICTOR RAMON GRANDE ESPINOZA" userId="09e62a65-ef47-425d-90f5-56649cce1d30" providerId="ADAL" clId="{C8A00DFC-8362-4320-816E-51408EAABF8A}" dt="2025-02-08T03:48:24.409" v="762" actId="26606"/>
          <ac:spMkLst>
            <pc:docMk/>
            <pc:sldMk cId="1215535645" sldId="259"/>
            <ac:spMk id="11" creationId="{D1EA859B-E555-4109-94F3-6700E046E008}"/>
          </ac:spMkLst>
        </pc:spChg>
        <pc:picChg chg="add mod ord">
          <ac:chgData name="VICTOR RAMON GRANDE ESPINOZA" userId="09e62a65-ef47-425d-90f5-56649cce1d30" providerId="ADAL" clId="{C8A00DFC-8362-4320-816E-51408EAABF8A}" dt="2025-02-08T04:02:05.924" v="1750" actId="1076"/>
          <ac:picMkLst>
            <pc:docMk/>
            <pc:sldMk cId="1215535645" sldId="259"/>
            <ac:picMk id="4" creationId="{99474CC4-63F2-2FDB-AE22-AB9FD82F2874}"/>
          </ac:picMkLst>
        </pc:picChg>
      </pc:sldChg>
      <pc:sldChg chg="addSp modSp new mod setBg">
        <pc:chgData name="VICTOR RAMON GRANDE ESPINOZA" userId="09e62a65-ef47-425d-90f5-56649cce1d30" providerId="ADAL" clId="{C8A00DFC-8362-4320-816E-51408EAABF8A}" dt="2025-02-08T04:06:12.032" v="1827" actId="20577"/>
        <pc:sldMkLst>
          <pc:docMk/>
          <pc:sldMk cId="1744514286" sldId="260"/>
        </pc:sldMkLst>
        <pc:spChg chg="mod">
          <ac:chgData name="VICTOR RAMON GRANDE ESPINOZA" userId="09e62a65-ef47-425d-90f5-56649cce1d30" providerId="ADAL" clId="{C8A00DFC-8362-4320-816E-51408EAABF8A}" dt="2025-02-08T04:05:37.458" v="1815" actId="207"/>
          <ac:spMkLst>
            <pc:docMk/>
            <pc:sldMk cId="1744514286" sldId="260"/>
            <ac:spMk id="2" creationId="{35FC05E1-F03A-AC67-EA8D-8D0E1B7A2407}"/>
          </ac:spMkLst>
        </pc:spChg>
        <pc:spChg chg="mod">
          <ac:chgData name="VICTOR RAMON GRANDE ESPINOZA" userId="09e62a65-ef47-425d-90f5-56649cce1d30" providerId="ADAL" clId="{C8A00DFC-8362-4320-816E-51408EAABF8A}" dt="2025-02-08T04:06:12.032" v="1827" actId="20577"/>
          <ac:spMkLst>
            <pc:docMk/>
            <pc:sldMk cId="1744514286" sldId="260"/>
            <ac:spMk id="3" creationId="{AE531754-1B8E-71AB-F7EC-B9F7BC79BD02}"/>
          </ac:spMkLst>
        </pc:spChg>
        <pc:spChg chg="add">
          <ac:chgData name="VICTOR RAMON GRANDE ESPINOZA" userId="09e62a65-ef47-425d-90f5-56649cce1d30" providerId="ADAL" clId="{C8A00DFC-8362-4320-816E-51408EAABF8A}" dt="2025-02-08T03:58:52.889" v="1500" actId="26606"/>
          <ac:spMkLst>
            <pc:docMk/>
            <pc:sldMk cId="1744514286" sldId="260"/>
            <ac:spMk id="9" creationId="{04812C46-200A-4DEB-A05E-3ED6C68C2387}"/>
          </ac:spMkLst>
        </pc:spChg>
        <pc:spChg chg="add">
          <ac:chgData name="VICTOR RAMON GRANDE ESPINOZA" userId="09e62a65-ef47-425d-90f5-56649cce1d30" providerId="ADAL" clId="{C8A00DFC-8362-4320-816E-51408EAABF8A}" dt="2025-02-08T03:58:52.889" v="1500" actId="26606"/>
          <ac:spMkLst>
            <pc:docMk/>
            <pc:sldMk cId="1744514286" sldId="260"/>
            <ac:spMk id="11" creationId="{D1EA859B-E555-4109-94F3-6700E046E008}"/>
          </ac:spMkLst>
        </pc:spChg>
        <pc:picChg chg="add mod ord">
          <ac:chgData name="VICTOR RAMON GRANDE ESPINOZA" userId="09e62a65-ef47-425d-90f5-56649cce1d30" providerId="ADAL" clId="{C8A00DFC-8362-4320-816E-51408EAABF8A}" dt="2025-02-08T04:06:06.094" v="1825" actId="1076"/>
          <ac:picMkLst>
            <pc:docMk/>
            <pc:sldMk cId="1744514286" sldId="260"/>
            <ac:picMk id="4" creationId="{B7572245-827A-A6DB-F2CC-A14DA4DE8BCC}"/>
          </ac:picMkLst>
        </pc:picChg>
      </pc:sldChg>
    </pc:docChg>
  </pc:docChgLst>
  <pc:docChgLst>
    <pc:chgData name="YAHEL ALEJANDRO MONTERO LOPEZ" userId="b958d7a2-f3f7-48cb-900a-58b153ea932f" providerId="ADAL" clId="{B440639F-ABF2-411A-B775-BC16D001CB2D}"/>
    <pc:docChg chg="undo custSel addSld delSld modSld">
      <pc:chgData name="YAHEL ALEJANDRO MONTERO LOPEZ" userId="b958d7a2-f3f7-48cb-900a-58b153ea932f" providerId="ADAL" clId="{B440639F-ABF2-411A-B775-BC16D001CB2D}" dt="2025-02-08T05:11:18.234" v="285" actId="26606"/>
      <pc:docMkLst>
        <pc:docMk/>
      </pc:docMkLst>
      <pc:sldChg chg="modSp del mod">
        <pc:chgData name="YAHEL ALEJANDRO MONTERO LOPEZ" userId="b958d7a2-f3f7-48cb-900a-58b153ea932f" providerId="ADAL" clId="{B440639F-ABF2-411A-B775-BC16D001CB2D}" dt="2025-02-08T03:37:37.134" v="12" actId="2696"/>
        <pc:sldMkLst>
          <pc:docMk/>
          <pc:sldMk cId="1430577345" sldId="256"/>
        </pc:sldMkLst>
        <pc:spChg chg="mod">
          <ac:chgData name="YAHEL ALEJANDRO MONTERO LOPEZ" userId="b958d7a2-f3f7-48cb-900a-58b153ea932f" providerId="ADAL" clId="{B440639F-ABF2-411A-B775-BC16D001CB2D}" dt="2025-02-08T03:36:50.110" v="11" actId="20577"/>
          <ac:spMkLst>
            <pc:docMk/>
            <pc:sldMk cId="1430577345" sldId="256"/>
            <ac:spMk id="2" creationId="{892750D7-24A8-49FA-A959-E247A4E3585A}"/>
          </ac:spMkLst>
        </pc:spChg>
      </pc:sldChg>
      <pc:sldChg chg="modSp new mod">
        <pc:chgData name="YAHEL ALEJANDRO MONTERO LOPEZ" userId="b958d7a2-f3f7-48cb-900a-58b153ea932f" providerId="ADAL" clId="{B440639F-ABF2-411A-B775-BC16D001CB2D}" dt="2025-02-08T04:47:51.295" v="52" actId="123"/>
        <pc:sldMkLst>
          <pc:docMk/>
          <pc:sldMk cId="393760924" sldId="258"/>
        </pc:sldMkLst>
        <pc:spChg chg="mod">
          <ac:chgData name="YAHEL ALEJANDRO MONTERO LOPEZ" userId="b958d7a2-f3f7-48cb-900a-58b153ea932f" providerId="ADAL" clId="{B440639F-ABF2-411A-B775-BC16D001CB2D}" dt="2025-02-08T04:47:51.295" v="52" actId="123"/>
          <ac:spMkLst>
            <pc:docMk/>
            <pc:sldMk cId="393760924" sldId="258"/>
            <ac:spMk id="3" creationId="{C538311D-5C5E-7BDC-7B74-B6079BD3766B}"/>
          </ac:spMkLst>
        </pc:spChg>
      </pc:sldChg>
      <pc:sldChg chg="new">
        <pc:chgData name="YAHEL ALEJANDRO MONTERO LOPEZ" userId="b958d7a2-f3f7-48cb-900a-58b153ea932f" providerId="ADAL" clId="{B440639F-ABF2-411A-B775-BC16D001CB2D}" dt="2025-02-08T03:37:40.950" v="14" actId="680"/>
        <pc:sldMkLst>
          <pc:docMk/>
          <pc:sldMk cId="1215535645" sldId="259"/>
        </pc:sldMkLst>
      </pc:sldChg>
      <pc:sldChg chg="modSp mod">
        <pc:chgData name="YAHEL ALEJANDRO MONTERO LOPEZ" userId="b958d7a2-f3f7-48cb-900a-58b153ea932f" providerId="ADAL" clId="{B440639F-ABF2-411A-B775-BC16D001CB2D}" dt="2025-02-08T04:47:55.112" v="53" actId="123"/>
        <pc:sldMkLst>
          <pc:docMk/>
          <pc:sldMk cId="1744514286" sldId="260"/>
        </pc:sldMkLst>
        <pc:spChg chg="mod">
          <ac:chgData name="YAHEL ALEJANDRO MONTERO LOPEZ" userId="b958d7a2-f3f7-48cb-900a-58b153ea932f" providerId="ADAL" clId="{B440639F-ABF2-411A-B775-BC16D001CB2D}" dt="2025-02-08T04:47:55.112" v="53" actId="123"/>
          <ac:spMkLst>
            <pc:docMk/>
            <pc:sldMk cId="1744514286" sldId="260"/>
            <ac:spMk id="3" creationId="{AE531754-1B8E-71AB-F7EC-B9F7BC79BD02}"/>
          </ac:spMkLst>
        </pc:spChg>
      </pc:sldChg>
      <pc:sldChg chg="addSp delSp modSp new mod setBg">
        <pc:chgData name="YAHEL ALEJANDRO MONTERO LOPEZ" userId="b958d7a2-f3f7-48cb-900a-58b153ea932f" providerId="ADAL" clId="{B440639F-ABF2-411A-B775-BC16D001CB2D}" dt="2025-02-08T04:57:11.215" v="134" actId="123"/>
        <pc:sldMkLst>
          <pc:docMk/>
          <pc:sldMk cId="2504271091" sldId="261"/>
        </pc:sldMkLst>
        <pc:spChg chg="add del">
          <ac:chgData name="YAHEL ALEJANDRO MONTERO LOPEZ" userId="b958d7a2-f3f7-48cb-900a-58b153ea932f" providerId="ADAL" clId="{B440639F-ABF2-411A-B775-BC16D001CB2D}" dt="2025-02-08T04:44:49.153" v="19" actId="26606"/>
          <ac:spMkLst>
            <pc:docMk/>
            <pc:sldMk cId="2504271091" sldId="261"/>
            <ac:spMk id="2" creationId="{FE635D22-0D8E-66D2-FB4B-5C393AE2E3E9}"/>
          </ac:spMkLst>
        </pc:spChg>
        <pc:spChg chg="add del">
          <ac:chgData name="YAHEL ALEJANDRO MONTERO LOPEZ" userId="b958d7a2-f3f7-48cb-900a-58b153ea932f" providerId="ADAL" clId="{B440639F-ABF2-411A-B775-BC16D001CB2D}" dt="2025-02-08T04:44:49.153" v="19" actId="26606"/>
          <ac:spMkLst>
            <pc:docMk/>
            <pc:sldMk cId="2504271091" sldId="261"/>
            <ac:spMk id="3" creationId="{D52D0C8E-7E06-09A8-22C7-D9BCF5540A89}"/>
          </ac:spMkLst>
        </pc:spChg>
        <pc:spChg chg="add del">
          <ac:chgData name="YAHEL ALEJANDRO MONTERO LOPEZ" userId="b958d7a2-f3f7-48cb-900a-58b153ea932f" providerId="ADAL" clId="{B440639F-ABF2-411A-B775-BC16D001CB2D}" dt="2025-02-08T04:44:49.149" v="18" actId="26606"/>
          <ac:spMkLst>
            <pc:docMk/>
            <pc:sldMk cId="2504271091" sldId="261"/>
            <ac:spMk id="9" creationId="{42A4FC2C-047E-45A5-965D-8E1E3BF09BC6}"/>
          </ac:spMkLst>
        </pc:spChg>
        <pc:spChg chg="add del mod">
          <ac:chgData name="YAHEL ALEJANDRO MONTERO LOPEZ" userId="b958d7a2-f3f7-48cb-900a-58b153ea932f" providerId="ADAL" clId="{B440639F-ABF2-411A-B775-BC16D001CB2D}" dt="2025-02-08T04:53:12.917" v="95" actId="478"/>
          <ac:spMkLst>
            <pc:docMk/>
            <pc:sldMk cId="2504271091" sldId="261"/>
            <ac:spMk id="10" creationId="{EEC1A653-1EA1-2FB1-DD1B-2FD22875D618}"/>
          </ac:spMkLst>
        </pc:spChg>
        <pc:spChg chg="add del">
          <ac:chgData name="YAHEL ALEJANDRO MONTERO LOPEZ" userId="b958d7a2-f3f7-48cb-900a-58b153ea932f" providerId="ADAL" clId="{B440639F-ABF2-411A-B775-BC16D001CB2D}" dt="2025-02-08T04:45:36.543" v="43" actId="26606"/>
          <ac:spMkLst>
            <pc:docMk/>
            <pc:sldMk cId="2504271091" sldId="261"/>
            <ac:spMk id="11" creationId="{D4974D33-8DC5-464E-8C6D-BE58F0669C17}"/>
          </ac:spMkLst>
        </pc:spChg>
        <pc:spChg chg="add del">
          <ac:chgData name="YAHEL ALEJANDRO MONTERO LOPEZ" userId="b958d7a2-f3f7-48cb-900a-58b153ea932f" providerId="ADAL" clId="{B440639F-ABF2-411A-B775-BC16D001CB2D}" dt="2025-02-08T04:45:36.543" v="43" actId="26606"/>
          <ac:spMkLst>
            <pc:docMk/>
            <pc:sldMk cId="2504271091" sldId="261"/>
            <ac:spMk id="12" creationId="{F13C74B1-5B17-4795-BED0-7140497B445A}"/>
          </ac:spMkLst>
        </pc:spChg>
        <pc:spChg chg="add del mod">
          <ac:chgData name="YAHEL ALEJANDRO MONTERO LOPEZ" userId="b958d7a2-f3f7-48cb-900a-58b153ea932f" providerId="ADAL" clId="{B440639F-ABF2-411A-B775-BC16D001CB2D}" dt="2025-02-08T04:52:14.681" v="60" actId="478"/>
          <ac:spMkLst>
            <pc:docMk/>
            <pc:sldMk cId="2504271091" sldId="261"/>
            <ac:spMk id="13" creationId="{FE635D22-0D8E-66D2-FB4B-5C393AE2E3E9}"/>
          </ac:spMkLst>
        </pc:spChg>
        <pc:spChg chg="add mod ord">
          <ac:chgData name="YAHEL ALEJANDRO MONTERO LOPEZ" userId="b958d7a2-f3f7-48cb-900a-58b153ea932f" providerId="ADAL" clId="{B440639F-ABF2-411A-B775-BC16D001CB2D}" dt="2025-02-08T04:57:11.215" v="134" actId="123"/>
          <ac:spMkLst>
            <pc:docMk/>
            <pc:sldMk cId="2504271091" sldId="261"/>
            <ac:spMk id="14" creationId="{D52D0C8E-7E06-09A8-22C7-D9BCF5540A89}"/>
          </ac:spMkLst>
        </pc:spChg>
        <pc:spChg chg="add mod or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17" creationId="{19A89BFB-CD94-EB16-BAE4-920F2E62B5AE}"/>
          </ac:spMkLst>
        </pc:spChg>
        <pc:spChg chg="add del">
          <ac:chgData name="YAHEL ALEJANDRO MONTERO LOPEZ" userId="b958d7a2-f3f7-48cb-900a-58b153ea932f" providerId="ADAL" clId="{B440639F-ABF2-411A-B775-BC16D001CB2D}" dt="2025-02-08T04:45:32.339" v="40" actId="26606"/>
          <ac:spMkLst>
            <pc:docMk/>
            <pc:sldMk cId="2504271091" sldId="261"/>
            <ac:spMk id="19" creationId="{F13C74B1-5B17-4795-BED0-7140497B445A}"/>
          </ac:spMkLst>
        </pc:spChg>
        <pc:spChg chg="add del">
          <ac:chgData name="YAHEL ALEJANDRO MONTERO LOPEZ" userId="b958d7a2-f3f7-48cb-900a-58b153ea932f" providerId="ADAL" clId="{B440639F-ABF2-411A-B775-BC16D001CB2D}" dt="2025-02-08T04:45:32.339" v="40" actId="26606"/>
          <ac:spMkLst>
            <pc:docMk/>
            <pc:sldMk cId="2504271091" sldId="261"/>
            <ac:spMk id="21" creationId="{D4974D33-8DC5-464E-8C6D-BE58F0669C17}"/>
          </ac:spMkLst>
        </pc:spChg>
        <pc:spChg chg="add del">
          <ac:chgData name="YAHEL ALEJANDRO MONTERO LOPEZ" userId="b958d7a2-f3f7-48cb-900a-58b153ea932f" providerId="ADAL" clId="{B440639F-ABF2-411A-B775-BC16D001CB2D}" dt="2025-02-08T04:45:36.539" v="42" actId="26606"/>
          <ac:spMkLst>
            <pc:docMk/>
            <pc:sldMk cId="2504271091" sldId="261"/>
            <ac:spMk id="23" creationId="{04812C46-200A-4DEB-A05E-3ED6C68C2387}"/>
          </ac:spMkLst>
        </pc:spChg>
        <pc:spChg chg="add del">
          <ac:chgData name="YAHEL ALEJANDRO MONTERO LOPEZ" userId="b958d7a2-f3f7-48cb-900a-58b153ea932f" providerId="ADAL" clId="{B440639F-ABF2-411A-B775-BC16D001CB2D}" dt="2025-02-08T04:45:36.539" v="42" actId="26606"/>
          <ac:spMkLst>
            <pc:docMk/>
            <pc:sldMk cId="2504271091" sldId="261"/>
            <ac:spMk id="24" creationId="{D1EA859B-E555-4109-94F3-6700E046E008}"/>
          </ac:spMkLst>
        </pc:spChg>
        <pc:spChg chg="add del">
          <ac:chgData name="YAHEL ALEJANDRO MONTERO LOPEZ" userId="b958d7a2-f3f7-48cb-900a-58b153ea932f" providerId="ADAL" clId="{B440639F-ABF2-411A-B775-BC16D001CB2D}" dt="2025-02-08T04:48:22.282" v="55" actId="26606"/>
          <ac:spMkLst>
            <pc:docMk/>
            <pc:sldMk cId="2504271091" sldId="261"/>
            <ac:spMk id="26" creationId="{F13C74B1-5B17-4795-BED0-7140497B445A}"/>
          </ac:spMkLst>
        </pc:spChg>
        <pc:spChg chg="add del">
          <ac:chgData name="YAHEL ALEJANDRO MONTERO LOPEZ" userId="b958d7a2-f3f7-48cb-900a-58b153ea932f" providerId="ADAL" clId="{B440639F-ABF2-411A-B775-BC16D001CB2D}" dt="2025-02-08T04:48:22.282" v="55" actId="26606"/>
          <ac:spMkLst>
            <pc:docMk/>
            <pc:sldMk cId="2504271091" sldId="261"/>
            <ac:spMk id="27" creationId="{D4974D33-8DC5-464E-8C6D-BE58F0669C17}"/>
          </ac:spMkLst>
        </pc:spChg>
        <pc:spChg chg="add del">
          <ac:chgData name="YAHEL ALEJANDRO MONTERO LOPEZ" userId="b958d7a2-f3f7-48cb-900a-58b153ea932f" providerId="ADAL" clId="{B440639F-ABF2-411A-B775-BC16D001CB2D}" dt="2025-02-08T04:50:21.270" v="57" actId="26606"/>
          <ac:spMkLst>
            <pc:docMk/>
            <pc:sldMk cId="2504271091" sldId="261"/>
            <ac:spMk id="32" creationId="{D2B783EE-0239-4717-BBEA-8C9EAC61C824}"/>
          </ac:spMkLst>
        </pc:spChg>
        <pc:spChg chg="add del">
          <ac:chgData name="YAHEL ALEJANDRO MONTERO LOPEZ" userId="b958d7a2-f3f7-48cb-900a-58b153ea932f" providerId="ADAL" clId="{B440639F-ABF2-411A-B775-BC16D001CB2D}" dt="2025-02-08T04:50:21.270" v="57" actId="26606"/>
          <ac:spMkLst>
            <pc:docMk/>
            <pc:sldMk cId="2504271091" sldId="261"/>
            <ac:spMk id="34" creationId="{A7B99495-F43F-4D80-A44F-2CB4764EB90B}"/>
          </ac:spMkLst>
        </pc:spChg>
        <pc:spChg chg="add del">
          <ac:chgData name="YAHEL ALEJANDRO MONTERO LOPEZ" userId="b958d7a2-f3f7-48cb-900a-58b153ea932f" providerId="ADAL" clId="{B440639F-ABF2-411A-B775-BC16D001CB2D}" dt="2025-02-08T04:50:21.270" v="57" actId="26606"/>
          <ac:spMkLst>
            <pc:docMk/>
            <pc:sldMk cId="2504271091" sldId="261"/>
            <ac:spMk id="36" creationId="{70BEB1E7-2F88-40BC-B73D-42E5B6F80BFC}"/>
          </ac:spMkLst>
        </pc:spChg>
        <pc:spChg chg="add del">
          <ac:chgData name="YAHEL ALEJANDRO MONTERO LOPEZ" userId="b958d7a2-f3f7-48cb-900a-58b153ea932f" providerId="ADAL" clId="{B440639F-ABF2-411A-B775-BC16D001CB2D}" dt="2025-02-08T04:51:58.589" v="59" actId="26606"/>
          <ac:spMkLst>
            <pc:docMk/>
            <pc:sldMk cId="2504271091" sldId="261"/>
            <ac:spMk id="41" creationId="{B3684CCF-CEBB-4D8E-A366-95E43D4C790B}"/>
          </ac:spMkLst>
        </pc:spChg>
        <pc:spChg chg="add del">
          <ac:chgData name="YAHEL ALEJANDRO MONTERO LOPEZ" userId="b958d7a2-f3f7-48cb-900a-58b153ea932f" providerId="ADAL" clId="{B440639F-ABF2-411A-B775-BC16D001CB2D}" dt="2025-02-08T04:51:58.589" v="59" actId="26606"/>
          <ac:spMkLst>
            <pc:docMk/>
            <pc:sldMk cId="2504271091" sldId="261"/>
            <ac:spMk id="43" creationId="{70BEB1E7-2F88-40BC-B73D-42E5B6F80BFC}"/>
          </ac:spMkLst>
        </pc:spChg>
        <pc:spChg chg="add del">
          <ac:chgData name="YAHEL ALEJANDRO MONTERO LOPEZ" userId="b958d7a2-f3f7-48cb-900a-58b153ea932f" providerId="ADAL" clId="{B440639F-ABF2-411A-B775-BC16D001CB2D}" dt="2025-02-08T04:54:36.913" v="101" actId="26606"/>
          <ac:spMkLst>
            <pc:docMk/>
            <pc:sldMk cId="2504271091" sldId="261"/>
            <ac:spMk id="48" creationId="{681D366F-0B96-4E6B-ABD5-96092A6A9174}"/>
          </ac:spMkLst>
        </pc:spChg>
        <pc:spChg chg="add del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77" creationId="{1EE285D5-8110-4AE6-AF36-F83E457E175B}"/>
          </ac:spMkLst>
        </pc:spChg>
        <pc:spChg chg="add del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79" creationId="{3FCFB1DE-0B7E-48CC-BA90-B2AB0889F9D6}"/>
          </ac:spMkLst>
        </pc:spChg>
        <pc:spChg chg="add del">
          <ac:chgData name="YAHEL ALEJANDRO MONTERO LOPEZ" userId="b958d7a2-f3f7-48cb-900a-58b153ea932f" providerId="ADAL" clId="{B440639F-ABF2-411A-B775-BC16D001CB2D}" dt="2025-02-08T04:56:52.048" v="128" actId="26606"/>
          <ac:spMkLst>
            <pc:docMk/>
            <pc:sldMk cId="2504271091" sldId="261"/>
            <ac:spMk id="81" creationId="{681D366F-0B96-4E6B-ABD5-96092A6A9174}"/>
          </ac:spMkLst>
        </pc:spChg>
        <pc:spChg chg="add del">
          <ac:chgData name="YAHEL ALEJANDRO MONTERO LOPEZ" userId="b958d7a2-f3f7-48cb-900a-58b153ea932f" providerId="ADAL" clId="{B440639F-ABF2-411A-B775-BC16D001CB2D}" dt="2025-02-08T04:56:47.387" v="126" actId="26606"/>
          <ac:spMkLst>
            <pc:docMk/>
            <pc:sldMk cId="2504271091" sldId="261"/>
            <ac:spMk id="84" creationId="{6E25EB17-46B3-4AFD-B33A-4AEC7F63F283}"/>
          </ac:spMkLst>
        </pc:spChg>
        <pc:spChg chg="ad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85" creationId="{D7F307E1-26FA-4252-94D1-9711C4518CA1}"/>
          </ac:spMkLst>
        </pc:spChg>
        <pc:spChg chg="add del">
          <ac:chgData name="YAHEL ALEJANDRO MONTERO LOPEZ" userId="b958d7a2-f3f7-48cb-900a-58b153ea932f" providerId="ADAL" clId="{B440639F-ABF2-411A-B775-BC16D001CB2D}" dt="2025-02-08T04:56:47.387" v="126" actId="26606"/>
          <ac:spMkLst>
            <pc:docMk/>
            <pc:sldMk cId="2504271091" sldId="261"/>
            <ac:spMk id="86" creationId="{481EABE0-FA8E-49A5-A966-F0539111C953}"/>
          </ac:spMkLst>
        </pc:spChg>
        <pc:spChg chg="add del">
          <ac:chgData name="YAHEL ALEJANDRO MONTERO LOPEZ" userId="b958d7a2-f3f7-48cb-900a-58b153ea932f" providerId="ADAL" clId="{B440639F-ABF2-411A-B775-BC16D001CB2D}" dt="2025-02-08T04:56:47.387" v="126" actId="26606"/>
          <ac:spMkLst>
            <pc:docMk/>
            <pc:sldMk cId="2504271091" sldId="261"/>
            <ac:spMk id="88" creationId="{56A3E26D-73B1-468C-B97B-BC1815959759}"/>
          </ac:spMkLst>
        </pc:spChg>
        <pc:spChg chg="ad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91" creationId="{398DFB7A-5FB9-4FBB-8BD1-0DBC6A3652FB}"/>
          </ac:spMkLst>
        </pc:spChg>
        <pc:spChg chg="ad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97" creationId="{357E4EC5-5150-4D8A-B97F-668E90752EC1}"/>
          </ac:spMkLst>
        </pc:spChg>
        <pc:spChg chg="ad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103" creationId="{8C818ED5-2F56-4171-9445-3AA4F4462396}"/>
          </ac:spMkLst>
        </pc:spChg>
        <pc:spChg chg="add">
          <ac:chgData name="YAHEL ALEJANDRO MONTERO LOPEZ" userId="b958d7a2-f3f7-48cb-900a-58b153ea932f" providerId="ADAL" clId="{B440639F-ABF2-411A-B775-BC16D001CB2D}" dt="2025-02-08T04:56:57.820" v="129" actId="26606"/>
          <ac:spMkLst>
            <pc:docMk/>
            <pc:sldMk cId="2504271091" sldId="261"/>
            <ac:spMk id="109" creationId="{DE74FCE8-866C-4AFA-B45C-FACE2A6094E4}"/>
          </ac:spMkLst>
        </pc:spChg>
        <pc:grpChg chg="add del">
          <ac:chgData name="YAHEL ALEJANDRO MONTERO LOPEZ" userId="b958d7a2-f3f7-48cb-900a-58b153ea932f" providerId="ADAL" clId="{B440639F-ABF2-411A-B775-BC16D001CB2D}" dt="2025-02-08T04:54:36.913" v="101" actId="26606"/>
          <ac:grpSpMkLst>
            <pc:docMk/>
            <pc:sldMk cId="2504271091" sldId="261"/>
            <ac:grpSpMk id="50" creationId="{BCFC0C88-15C5-478A-93E5-8D0F6E26BC3A}"/>
          </ac:grpSpMkLst>
        </pc:grpChg>
        <pc:grpChg chg="del">
          <ac:chgData name="YAHEL ALEJANDRO MONTERO LOPEZ" userId="b958d7a2-f3f7-48cb-900a-58b153ea932f" providerId="ADAL" clId="{B440639F-ABF2-411A-B775-BC16D001CB2D}" dt="2025-02-08T04:54:36.913" v="101" actId="26606"/>
          <ac:grpSpMkLst>
            <pc:docMk/>
            <pc:sldMk cId="2504271091" sldId="261"/>
            <ac:grpSpMk id="62" creationId="{1616FA42-3839-4D06-805D-DB21EE1E14FB}"/>
          </ac:grpSpMkLst>
        </pc:grpChg>
        <pc:grpChg chg="add del">
          <ac:chgData name="YAHEL ALEJANDRO MONTERO LOPEZ" userId="b958d7a2-f3f7-48cb-900a-58b153ea932f" providerId="ADAL" clId="{B440639F-ABF2-411A-B775-BC16D001CB2D}" dt="2025-02-08T04:56:52.048" v="128" actId="26606"/>
          <ac:grpSpMkLst>
            <pc:docMk/>
            <pc:sldMk cId="2504271091" sldId="261"/>
            <ac:grpSpMk id="82" creationId="{BCFC0C88-15C5-478A-93E5-8D0F6E26BC3A}"/>
          </ac:grpSpMkLst>
        </pc:grpChg>
        <pc:picChg chg="add mod ord">
          <ac:chgData name="YAHEL ALEJANDRO MONTERO LOPEZ" userId="b958d7a2-f3f7-48cb-900a-58b153ea932f" providerId="ADAL" clId="{B440639F-ABF2-411A-B775-BC16D001CB2D}" dt="2025-02-08T04:57:02.838" v="131" actId="1076"/>
          <ac:picMkLst>
            <pc:docMk/>
            <pc:sldMk cId="2504271091" sldId="261"/>
            <ac:picMk id="4" creationId="{2DFCDFE3-2EDF-8951-3A1A-FDF122A450BA}"/>
          </ac:picMkLst>
        </pc:picChg>
        <pc:picChg chg="add mod ord">
          <ac:chgData name="YAHEL ALEJANDRO MONTERO LOPEZ" userId="b958d7a2-f3f7-48cb-900a-58b153ea932f" providerId="ADAL" clId="{B440639F-ABF2-411A-B775-BC16D001CB2D}" dt="2025-02-08T04:56:52.048" v="128" actId="26606"/>
          <ac:picMkLst>
            <pc:docMk/>
            <pc:sldMk cId="2504271091" sldId="261"/>
            <ac:picMk id="5" creationId="{839E8112-1C6A-70A9-B6A3-B55DE86459FC}"/>
          </ac:picMkLst>
        </pc:picChg>
        <pc:picChg chg="add mod ord">
          <ac:chgData name="YAHEL ALEJANDRO MONTERO LOPEZ" userId="b958d7a2-f3f7-48cb-900a-58b153ea932f" providerId="ADAL" clId="{B440639F-ABF2-411A-B775-BC16D001CB2D}" dt="2025-02-08T04:56:52.048" v="128" actId="26606"/>
          <ac:picMkLst>
            <pc:docMk/>
            <pc:sldMk cId="2504271091" sldId="261"/>
            <ac:picMk id="6" creationId="{8D2925CD-9AF7-01E6-A2CB-034E52629F27}"/>
          </ac:picMkLst>
        </pc:picChg>
        <pc:picChg chg="add mod ord">
          <ac:chgData name="YAHEL ALEJANDRO MONTERO LOPEZ" userId="b958d7a2-f3f7-48cb-900a-58b153ea932f" providerId="ADAL" clId="{B440639F-ABF2-411A-B775-BC16D001CB2D}" dt="2025-02-08T04:56:57.820" v="129" actId="26606"/>
          <ac:picMkLst>
            <pc:docMk/>
            <pc:sldMk cId="2504271091" sldId="261"/>
            <ac:picMk id="7" creationId="{0F472B7D-D73D-B66E-74D0-88079B8CA4DA}"/>
          </ac:picMkLst>
        </pc:picChg>
        <pc:picChg chg="add mod">
          <ac:chgData name="YAHEL ALEJANDRO MONTERO LOPEZ" userId="b958d7a2-f3f7-48cb-900a-58b153ea932f" providerId="ADAL" clId="{B440639F-ABF2-411A-B775-BC16D001CB2D}" dt="2025-02-08T04:55:24.876" v="110"/>
          <ac:picMkLst>
            <pc:docMk/>
            <pc:sldMk cId="2504271091" sldId="261"/>
            <ac:picMk id="16" creationId="{A908B4D2-D43A-B3E3-C4EA-DB036355D30D}"/>
          </ac:picMkLst>
        </pc:picChg>
      </pc:sldChg>
      <pc:sldChg chg="addSp delSp modSp new mod setBg">
        <pc:chgData name="YAHEL ALEJANDRO MONTERO LOPEZ" userId="b958d7a2-f3f7-48cb-900a-58b153ea932f" providerId="ADAL" clId="{B440639F-ABF2-411A-B775-BC16D001CB2D}" dt="2025-02-08T05:00:55.163" v="179" actId="14100"/>
        <pc:sldMkLst>
          <pc:docMk/>
          <pc:sldMk cId="307373896" sldId="262"/>
        </pc:sldMkLst>
        <pc:spChg chg="mod">
          <ac:chgData name="YAHEL ALEJANDRO MONTERO LOPEZ" userId="b958d7a2-f3f7-48cb-900a-58b153ea932f" providerId="ADAL" clId="{B440639F-ABF2-411A-B775-BC16D001CB2D}" dt="2025-02-08T05:00:45.193" v="175" actId="26606"/>
          <ac:spMkLst>
            <pc:docMk/>
            <pc:sldMk cId="307373896" sldId="262"/>
            <ac:spMk id="2" creationId="{FE75DE98-786A-503E-C792-2244C44E569D}"/>
          </ac:spMkLst>
        </pc:spChg>
        <pc:spChg chg="add del mod">
          <ac:chgData name="YAHEL ALEJANDRO MONTERO LOPEZ" userId="b958d7a2-f3f7-48cb-900a-58b153ea932f" providerId="ADAL" clId="{B440639F-ABF2-411A-B775-BC16D001CB2D}" dt="2025-02-08T05:00:55.163" v="179" actId="14100"/>
          <ac:spMkLst>
            <pc:docMk/>
            <pc:sldMk cId="307373896" sldId="262"/>
            <ac:spMk id="3" creationId="{0EB5C667-3E8C-49A2-1151-635740C5087F}"/>
          </ac:spMkLst>
        </pc:spChg>
        <pc:spChg chg="add del">
          <ac:chgData name="YAHEL ALEJANDRO MONTERO LOPEZ" userId="b958d7a2-f3f7-48cb-900a-58b153ea932f" providerId="ADAL" clId="{B440639F-ABF2-411A-B775-BC16D001CB2D}" dt="2025-02-08T05:00:10.792" v="169" actId="26606"/>
          <ac:spMkLst>
            <pc:docMk/>
            <pc:sldMk cId="307373896" sldId="262"/>
            <ac:spMk id="6" creationId="{C0763A76-9F1C-4FC5-82B7-DD475DA461B2}"/>
          </ac:spMkLst>
        </pc:spChg>
        <pc:spChg chg="add del">
          <ac:chgData name="YAHEL ALEJANDRO MONTERO LOPEZ" userId="b958d7a2-f3f7-48cb-900a-58b153ea932f" providerId="ADAL" clId="{B440639F-ABF2-411A-B775-BC16D001CB2D}" dt="2025-02-08T05:00:10.792" v="169" actId="26606"/>
          <ac:spMkLst>
            <pc:docMk/>
            <pc:sldMk cId="307373896" sldId="262"/>
            <ac:spMk id="7" creationId="{E81BF4F6-F2CF-4984-9D14-D6966D92F99F}"/>
          </ac:spMkLst>
        </pc:spChg>
        <pc:spChg chg="add del">
          <ac:chgData name="YAHEL ALEJANDRO MONTERO LOPEZ" userId="b958d7a2-f3f7-48cb-900a-58b153ea932f" providerId="ADAL" clId="{B440639F-ABF2-411A-B775-BC16D001CB2D}" dt="2025-02-08T04:59:58.866" v="167" actId="26606"/>
          <ac:spMkLst>
            <pc:docMk/>
            <pc:sldMk cId="307373896" sldId="262"/>
            <ac:spMk id="9" creationId="{BACC6370-2D7E-4714-9D71-7542949D7D5D}"/>
          </ac:spMkLst>
        </pc:spChg>
        <pc:spChg chg="add del">
          <ac:chgData name="YAHEL ALEJANDRO MONTERO LOPEZ" userId="b958d7a2-f3f7-48cb-900a-58b153ea932f" providerId="ADAL" clId="{B440639F-ABF2-411A-B775-BC16D001CB2D}" dt="2025-02-08T05:00:41.825" v="172" actId="26606"/>
          <ac:spMkLst>
            <pc:docMk/>
            <pc:sldMk cId="307373896" sldId="262"/>
            <ac:spMk id="10" creationId="{F13C74B1-5B17-4795-BED0-7140497B445A}"/>
          </ac:spMkLst>
        </pc:spChg>
        <pc:spChg chg="add del">
          <ac:chgData name="YAHEL ALEJANDRO MONTERO LOPEZ" userId="b958d7a2-f3f7-48cb-900a-58b153ea932f" providerId="ADAL" clId="{B440639F-ABF2-411A-B775-BC16D001CB2D}" dt="2025-02-08T04:59:58.866" v="167" actId="26606"/>
          <ac:spMkLst>
            <pc:docMk/>
            <pc:sldMk cId="307373896" sldId="262"/>
            <ac:spMk id="11" creationId="{F68B3F68-107C-434F-AA38-110D5EA91B85}"/>
          </ac:spMkLst>
        </pc:spChg>
        <pc:spChg chg="add del">
          <ac:chgData name="YAHEL ALEJANDRO MONTERO LOPEZ" userId="b958d7a2-f3f7-48cb-900a-58b153ea932f" providerId="ADAL" clId="{B440639F-ABF2-411A-B775-BC16D001CB2D}" dt="2025-02-08T05:00:41.825" v="172" actId="26606"/>
          <ac:spMkLst>
            <pc:docMk/>
            <pc:sldMk cId="307373896" sldId="262"/>
            <ac:spMk id="12" creationId="{D4974D33-8DC5-464E-8C6D-BE58F0669C17}"/>
          </ac:spMkLst>
        </pc:spChg>
        <pc:spChg chg="add del">
          <ac:chgData name="YAHEL ALEJANDRO MONTERO LOPEZ" userId="b958d7a2-f3f7-48cb-900a-58b153ea932f" providerId="ADAL" clId="{B440639F-ABF2-411A-B775-BC16D001CB2D}" dt="2025-02-08T04:59:58.866" v="167" actId="26606"/>
          <ac:spMkLst>
            <pc:docMk/>
            <pc:sldMk cId="307373896" sldId="262"/>
            <ac:spMk id="13" creationId="{AAD0DBB9-1A4B-4391-81D4-CB19F9AB918A}"/>
          </ac:spMkLst>
        </pc:spChg>
        <pc:spChg chg="add del">
          <ac:chgData name="YAHEL ALEJANDRO MONTERO LOPEZ" userId="b958d7a2-f3f7-48cb-900a-58b153ea932f" providerId="ADAL" clId="{B440639F-ABF2-411A-B775-BC16D001CB2D}" dt="2025-02-08T04:59:58.866" v="167" actId="26606"/>
          <ac:spMkLst>
            <pc:docMk/>
            <pc:sldMk cId="307373896" sldId="262"/>
            <ac:spMk id="15" creationId="{063BBA22-50EA-4C4D-BE05-F1CE4E63AA56}"/>
          </ac:spMkLst>
        </pc:spChg>
        <pc:spChg chg="add del">
          <ac:chgData name="YAHEL ALEJANDRO MONTERO LOPEZ" userId="b958d7a2-f3f7-48cb-900a-58b153ea932f" providerId="ADAL" clId="{B440639F-ABF2-411A-B775-BC16D001CB2D}" dt="2025-02-08T05:00:45.189" v="174" actId="26606"/>
          <ac:spMkLst>
            <pc:docMk/>
            <pc:sldMk cId="307373896" sldId="262"/>
            <ac:spMk id="16" creationId="{3BA513B0-82FF-4F41-8178-885375D1CFB5}"/>
          </ac:spMkLst>
        </pc:spChg>
        <pc:spChg chg="add">
          <ac:chgData name="YAHEL ALEJANDRO MONTERO LOPEZ" userId="b958d7a2-f3f7-48cb-900a-58b153ea932f" providerId="ADAL" clId="{B440639F-ABF2-411A-B775-BC16D001CB2D}" dt="2025-02-08T05:00:45.193" v="175" actId="26606"/>
          <ac:spMkLst>
            <pc:docMk/>
            <pc:sldMk cId="307373896" sldId="262"/>
            <ac:spMk id="22" creationId="{F13C74B1-5B17-4795-BED0-7140497B445A}"/>
          </ac:spMkLst>
        </pc:spChg>
        <pc:spChg chg="add">
          <ac:chgData name="YAHEL ALEJANDRO MONTERO LOPEZ" userId="b958d7a2-f3f7-48cb-900a-58b153ea932f" providerId="ADAL" clId="{B440639F-ABF2-411A-B775-BC16D001CB2D}" dt="2025-02-08T05:00:45.193" v="175" actId="26606"/>
          <ac:spMkLst>
            <pc:docMk/>
            <pc:sldMk cId="307373896" sldId="262"/>
            <ac:spMk id="23" creationId="{D4974D33-8DC5-464E-8C6D-BE58F0669C17}"/>
          </ac:spMkLst>
        </pc:spChg>
        <pc:grpChg chg="add del">
          <ac:chgData name="YAHEL ALEJANDRO MONTERO LOPEZ" userId="b958d7a2-f3f7-48cb-900a-58b153ea932f" providerId="ADAL" clId="{B440639F-ABF2-411A-B775-BC16D001CB2D}" dt="2025-02-08T05:00:45.189" v="174" actId="26606"/>
          <ac:grpSpMkLst>
            <pc:docMk/>
            <pc:sldMk cId="307373896" sldId="262"/>
            <ac:grpSpMk id="17" creationId="{93DB8501-F9F2-4ACD-B56A-9019CD5006D6}"/>
          </ac:grpSpMkLst>
        </pc:grpChg>
        <pc:graphicFrameChg chg="add del">
          <ac:chgData name="YAHEL ALEJANDRO MONTERO LOPEZ" userId="b958d7a2-f3f7-48cb-900a-58b153ea932f" providerId="ADAL" clId="{B440639F-ABF2-411A-B775-BC16D001CB2D}" dt="2025-02-08T04:59:58.866" v="167" actId="26606"/>
          <ac:graphicFrameMkLst>
            <pc:docMk/>
            <pc:sldMk cId="307373896" sldId="262"/>
            <ac:graphicFrameMk id="5" creationId="{DAE4A833-C918-82E0-6CCD-C4AA4DFD6B8C}"/>
          </ac:graphicFrameMkLst>
        </pc:graphicFrameChg>
        <pc:picChg chg="add mod ord">
          <ac:chgData name="YAHEL ALEJANDRO MONTERO LOPEZ" userId="b958d7a2-f3f7-48cb-900a-58b153ea932f" providerId="ADAL" clId="{B440639F-ABF2-411A-B775-BC16D001CB2D}" dt="2025-02-08T05:00:45.193" v="175" actId="26606"/>
          <ac:picMkLst>
            <pc:docMk/>
            <pc:sldMk cId="307373896" sldId="262"/>
            <ac:picMk id="4" creationId="{6AE5A84C-DD80-BB72-67D0-8A691F0BAFDA}"/>
          </ac:picMkLst>
        </pc:picChg>
        <pc:picChg chg="add del">
          <ac:chgData name="YAHEL ALEJANDRO MONTERO LOPEZ" userId="b958d7a2-f3f7-48cb-900a-58b153ea932f" providerId="ADAL" clId="{B440639F-ABF2-411A-B775-BC16D001CB2D}" dt="2025-02-08T05:00:10.792" v="169" actId="26606"/>
          <ac:picMkLst>
            <pc:docMk/>
            <pc:sldMk cId="307373896" sldId="262"/>
            <ac:picMk id="8" creationId="{DDABA7B2-721D-AE08-2FD0-1B3FC44CACFB}"/>
          </ac:picMkLst>
        </pc:picChg>
      </pc:sldChg>
      <pc:sldChg chg="addSp delSp modSp new mod setBg">
        <pc:chgData name="YAHEL ALEJANDRO MONTERO LOPEZ" userId="b958d7a2-f3f7-48cb-900a-58b153ea932f" providerId="ADAL" clId="{B440639F-ABF2-411A-B775-BC16D001CB2D}" dt="2025-02-08T05:05:16.599" v="202" actId="732"/>
        <pc:sldMkLst>
          <pc:docMk/>
          <pc:sldMk cId="2163451999" sldId="263"/>
        </pc:sldMkLst>
        <pc:spChg chg="mod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2" creationId="{78AB3EE1-F23D-28D7-C4E7-C2B86F6C7439}"/>
          </ac:spMkLst>
        </pc:spChg>
        <pc:spChg chg="mod">
          <ac:chgData name="YAHEL ALEJANDRO MONTERO LOPEZ" userId="b958d7a2-f3f7-48cb-900a-58b153ea932f" providerId="ADAL" clId="{B440639F-ABF2-411A-B775-BC16D001CB2D}" dt="2025-02-08T05:05:08.998" v="201" actId="14100"/>
          <ac:spMkLst>
            <pc:docMk/>
            <pc:sldMk cId="2163451999" sldId="263"/>
            <ac:spMk id="3" creationId="{FA929683-BDF8-2959-09B8-188253C6FFB0}"/>
          </ac:spMkLst>
        </pc:spChg>
        <pc:spChg chg="add del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9" creationId="{117AB3D3-3C9C-4DED-809A-78734805B895}"/>
          </ac:spMkLst>
        </pc:spChg>
        <pc:spChg chg="add del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11" creationId="{3A9A4357-BD1D-4622-A4FE-766E6AB8DE84}"/>
          </ac:spMkLst>
        </pc:spChg>
        <pc:spChg chg="add del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13" creationId="{E659831F-0D9A-4C63-9EBB-8435B85A440F}"/>
          </ac:spMkLst>
        </pc:spChg>
        <pc:spChg chg="add del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15" creationId="{E6995CE5-F890-4ABA-82A2-26507CE8D2A3}"/>
          </ac:spMkLst>
        </pc:spChg>
        <pc:spChg chg="add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20" creationId="{45D37F4E-DDB4-456B-97E0-9937730A039F}"/>
          </ac:spMkLst>
        </pc:spChg>
        <pc:spChg chg="add">
          <ac:chgData name="YAHEL ALEJANDRO MONTERO LOPEZ" userId="b958d7a2-f3f7-48cb-900a-58b153ea932f" providerId="ADAL" clId="{B440639F-ABF2-411A-B775-BC16D001CB2D}" dt="2025-02-08T05:04:29.980" v="190" actId="26606"/>
          <ac:spMkLst>
            <pc:docMk/>
            <pc:sldMk cId="2163451999" sldId="263"/>
            <ac:spMk id="22" creationId="{B2DD41CD-8F47-4F56-AD12-4E2FF7696987}"/>
          </ac:spMkLst>
        </pc:spChg>
        <pc:picChg chg="add mod modCrop">
          <ac:chgData name="YAHEL ALEJANDRO MONTERO LOPEZ" userId="b958d7a2-f3f7-48cb-900a-58b153ea932f" providerId="ADAL" clId="{B440639F-ABF2-411A-B775-BC16D001CB2D}" dt="2025-02-08T05:05:16.599" v="202" actId="732"/>
          <ac:picMkLst>
            <pc:docMk/>
            <pc:sldMk cId="2163451999" sldId="263"/>
            <ac:picMk id="4" creationId="{96A3450E-528D-AE60-A22B-24BD1EC2616A}"/>
          </ac:picMkLst>
        </pc:picChg>
      </pc:sldChg>
      <pc:sldChg chg="addSp modSp new mod setBg">
        <pc:chgData name="YAHEL ALEJANDRO MONTERO LOPEZ" userId="b958d7a2-f3f7-48cb-900a-58b153ea932f" providerId="ADAL" clId="{B440639F-ABF2-411A-B775-BC16D001CB2D}" dt="2025-02-08T05:08:07.140" v="224" actId="26606"/>
        <pc:sldMkLst>
          <pc:docMk/>
          <pc:sldMk cId="661748177" sldId="264"/>
        </pc:sldMkLst>
        <pc:spChg chg="mo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2" creationId="{DC450898-7E4A-E591-696F-5EDD74194EF2}"/>
          </ac:spMkLst>
        </pc:spChg>
        <pc:spChg chg="mo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3" creationId="{67C66F30-8601-C7A7-45CC-2DC7E134B44F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11" creationId="{1135A26D-9D47-467E-91F1-31149BF0D213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13" creationId="{CB147A70-DC29-4DDF-A34C-2B82C6E2295E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15" creationId="{3B438362-1E1E-4C62-A99E-4134CB16366C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17" creationId="{6C077334-5571-4B83-A83E-4CCCFA7B5E8A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19" creationId="{4D3DC50D-CA0F-48F9-B17E-20D8669AA4E0}"/>
          </ac:spMkLst>
        </pc:spChg>
        <pc:spChg chg="add">
          <ac:chgData name="YAHEL ALEJANDRO MONTERO LOPEZ" userId="b958d7a2-f3f7-48cb-900a-58b153ea932f" providerId="ADAL" clId="{B440639F-ABF2-411A-B775-BC16D001CB2D}" dt="2025-02-08T05:08:07.140" v="224" actId="26606"/>
          <ac:spMkLst>
            <pc:docMk/>
            <pc:sldMk cId="661748177" sldId="264"/>
            <ac:spMk id="21" creationId="{D1B80E9C-CF8A-440B-B8F5-54BF121BF458}"/>
          </ac:spMkLst>
        </pc:spChg>
        <pc:picChg chg="add">
          <ac:chgData name="YAHEL ALEJANDRO MONTERO LOPEZ" userId="b958d7a2-f3f7-48cb-900a-58b153ea932f" providerId="ADAL" clId="{B440639F-ABF2-411A-B775-BC16D001CB2D}" dt="2025-02-08T05:06:34.690" v="221"/>
          <ac:picMkLst>
            <pc:docMk/>
            <pc:sldMk cId="661748177" sldId="264"/>
            <ac:picMk id="4" creationId="{432DBEFD-5394-F323-B862-467E037AFD3A}"/>
          </ac:picMkLst>
        </pc:picChg>
        <pc:picChg chg="add mod">
          <ac:chgData name="YAHEL ALEJANDRO MONTERO LOPEZ" userId="b958d7a2-f3f7-48cb-900a-58b153ea932f" providerId="ADAL" clId="{B440639F-ABF2-411A-B775-BC16D001CB2D}" dt="2025-02-08T05:08:07.140" v="224" actId="26606"/>
          <ac:picMkLst>
            <pc:docMk/>
            <pc:sldMk cId="661748177" sldId="264"/>
            <ac:picMk id="5" creationId="{594442C4-CBAF-DC7C-BE34-0D0D196D256A}"/>
          </ac:picMkLst>
        </pc:picChg>
        <pc:picChg chg="add mod">
          <ac:chgData name="YAHEL ALEJANDRO MONTERO LOPEZ" userId="b958d7a2-f3f7-48cb-900a-58b153ea932f" providerId="ADAL" clId="{B440639F-ABF2-411A-B775-BC16D001CB2D}" dt="2025-02-08T05:08:07.140" v="224" actId="26606"/>
          <ac:picMkLst>
            <pc:docMk/>
            <pc:sldMk cId="661748177" sldId="264"/>
            <ac:picMk id="6" creationId="{1DA03DA8-940E-8F6E-7E64-21A04FD58EF5}"/>
          </ac:picMkLst>
        </pc:picChg>
      </pc:sldChg>
      <pc:sldChg chg="addSp modSp new mod setBg">
        <pc:chgData name="YAHEL ALEJANDRO MONTERO LOPEZ" userId="b958d7a2-f3f7-48cb-900a-58b153ea932f" providerId="ADAL" clId="{B440639F-ABF2-411A-B775-BC16D001CB2D}" dt="2025-02-08T05:09:25.287" v="254" actId="123"/>
        <pc:sldMkLst>
          <pc:docMk/>
          <pc:sldMk cId="1454943084" sldId="265"/>
        </pc:sldMkLst>
        <pc:spChg chg="mod">
          <ac:chgData name="YAHEL ALEJANDRO MONTERO LOPEZ" userId="b958d7a2-f3f7-48cb-900a-58b153ea932f" providerId="ADAL" clId="{B440639F-ABF2-411A-B775-BC16D001CB2D}" dt="2025-02-08T05:09:19.675" v="253" actId="26606"/>
          <ac:spMkLst>
            <pc:docMk/>
            <pc:sldMk cId="1454943084" sldId="265"/>
            <ac:spMk id="2" creationId="{7B83D11B-7363-E04B-A397-5497C7697DFB}"/>
          </ac:spMkLst>
        </pc:spChg>
        <pc:spChg chg="mod">
          <ac:chgData name="YAHEL ALEJANDRO MONTERO LOPEZ" userId="b958d7a2-f3f7-48cb-900a-58b153ea932f" providerId="ADAL" clId="{B440639F-ABF2-411A-B775-BC16D001CB2D}" dt="2025-02-08T05:09:25.287" v="254" actId="123"/>
          <ac:spMkLst>
            <pc:docMk/>
            <pc:sldMk cId="1454943084" sldId="265"/>
            <ac:spMk id="3" creationId="{7BD13283-F018-E267-D80A-D036F8F79573}"/>
          </ac:spMkLst>
        </pc:spChg>
        <pc:spChg chg="add">
          <ac:chgData name="YAHEL ALEJANDRO MONTERO LOPEZ" userId="b958d7a2-f3f7-48cb-900a-58b153ea932f" providerId="ADAL" clId="{B440639F-ABF2-411A-B775-BC16D001CB2D}" dt="2025-02-08T05:09:19.675" v="253" actId="26606"/>
          <ac:spMkLst>
            <pc:docMk/>
            <pc:sldMk cId="1454943084" sldId="265"/>
            <ac:spMk id="9" creationId="{F13C74B1-5B17-4795-BED0-7140497B445A}"/>
          </ac:spMkLst>
        </pc:spChg>
        <pc:spChg chg="add">
          <ac:chgData name="YAHEL ALEJANDRO MONTERO LOPEZ" userId="b958d7a2-f3f7-48cb-900a-58b153ea932f" providerId="ADAL" clId="{B440639F-ABF2-411A-B775-BC16D001CB2D}" dt="2025-02-08T05:09:19.675" v="253" actId="26606"/>
          <ac:spMkLst>
            <pc:docMk/>
            <pc:sldMk cId="1454943084" sldId="265"/>
            <ac:spMk id="11" creationId="{D4974D33-8DC5-464E-8C6D-BE58F0669C17}"/>
          </ac:spMkLst>
        </pc:spChg>
        <pc:picChg chg="add mod">
          <ac:chgData name="YAHEL ALEJANDRO MONTERO LOPEZ" userId="b958d7a2-f3f7-48cb-900a-58b153ea932f" providerId="ADAL" clId="{B440639F-ABF2-411A-B775-BC16D001CB2D}" dt="2025-02-08T05:09:19.675" v="253" actId="26606"/>
          <ac:picMkLst>
            <pc:docMk/>
            <pc:sldMk cId="1454943084" sldId="265"/>
            <ac:picMk id="4" creationId="{A2313E59-F160-E048-5E05-9586032D6285}"/>
          </ac:picMkLst>
        </pc:picChg>
      </pc:sldChg>
      <pc:sldChg chg="addSp modSp new mod setBg">
        <pc:chgData name="YAHEL ALEJANDRO MONTERO LOPEZ" userId="b958d7a2-f3f7-48cb-900a-58b153ea932f" providerId="ADAL" clId="{B440639F-ABF2-411A-B775-BC16D001CB2D}" dt="2025-02-08T05:11:18.234" v="285" actId="26606"/>
        <pc:sldMkLst>
          <pc:docMk/>
          <pc:sldMk cId="537747170" sldId="266"/>
        </pc:sldMkLst>
        <pc:spChg chg="mod">
          <ac:chgData name="YAHEL ALEJANDRO MONTERO LOPEZ" userId="b958d7a2-f3f7-48cb-900a-58b153ea932f" providerId="ADAL" clId="{B440639F-ABF2-411A-B775-BC16D001CB2D}" dt="2025-02-08T05:11:18.234" v="285" actId="26606"/>
          <ac:spMkLst>
            <pc:docMk/>
            <pc:sldMk cId="537747170" sldId="266"/>
            <ac:spMk id="2" creationId="{B8E23A58-0B4A-2857-2DD5-89CF83052730}"/>
          </ac:spMkLst>
        </pc:spChg>
        <pc:spChg chg="mod">
          <ac:chgData name="YAHEL ALEJANDRO MONTERO LOPEZ" userId="b958d7a2-f3f7-48cb-900a-58b153ea932f" providerId="ADAL" clId="{B440639F-ABF2-411A-B775-BC16D001CB2D}" dt="2025-02-08T05:11:18.234" v="285" actId="26606"/>
          <ac:spMkLst>
            <pc:docMk/>
            <pc:sldMk cId="537747170" sldId="266"/>
            <ac:spMk id="3" creationId="{593E3284-083E-847C-83DE-0258D412CB0D}"/>
          </ac:spMkLst>
        </pc:spChg>
        <pc:spChg chg="add">
          <ac:chgData name="YAHEL ALEJANDRO MONTERO LOPEZ" userId="b958d7a2-f3f7-48cb-900a-58b153ea932f" providerId="ADAL" clId="{B440639F-ABF2-411A-B775-BC16D001CB2D}" dt="2025-02-08T05:11:18.234" v="285" actId="26606"/>
          <ac:spMkLst>
            <pc:docMk/>
            <pc:sldMk cId="537747170" sldId="266"/>
            <ac:spMk id="9" creationId="{04812C46-200A-4DEB-A05E-3ED6C68C2387}"/>
          </ac:spMkLst>
        </pc:spChg>
        <pc:spChg chg="add">
          <ac:chgData name="YAHEL ALEJANDRO MONTERO LOPEZ" userId="b958d7a2-f3f7-48cb-900a-58b153ea932f" providerId="ADAL" clId="{B440639F-ABF2-411A-B775-BC16D001CB2D}" dt="2025-02-08T05:11:18.234" v="285" actId="26606"/>
          <ac:spMkLst>
            <pc:docMk/>
            <pc:sldMk cId="537747170" sldId="266"/>
            <ac:spMk id="11" creationId="{D1EA859B-E555-4109-94F3-6700E046E008}"/>
          </ac:spMkLst>
        </pc:spChg>
        <pc:picChg chg="add mod ord">
          <ac:chgData name="YAHEL ALEJANDRO MONTERO LOPEZ" userId="b958d7a2-f3f7-48cb-900a-58b153ea932f" providerId="ADAL" clId="{B440639F-ABF2-411A-B775-BC16D001CB2D}" dt="2025-02-08T05:11:18.234" v="285" actId="26606"/>
          <ac:picMkLst>
            <pc:docMk/>
            <pc:sldMk cId="537747170" sldId="266"/>
            <ac:picMk id="4" creationId="{4A4C94E2-05D0-3B50-4676-751696779D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07/02/2025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F9388CB5-F309-2297-FEE9-C104FD3C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CB59DA-24CD-84A9-16D7-D15CA2859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C000"/>
                </a:solidFill>
              </a:rPr>
              <a:t>Historia de la I.A.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A8D2F0-4423-B0C7-4866-D806E4AE7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576234"/>
          </a:xfrm>
        </p:spPr>
        <p:txBody>
          <a:bodyPr>
            <a:noAutofit/>
          </a:bodyPr>
          <a:lstStyle/>
          <a:p>
            <a:r>
              <a:rPr lang="es-MX" sz="2800">
                <a:solidFill>
                  <a:srgbClr val="FFC000"/>
                </a:solidFill>
              </a:rPr>
              <a:t>Integrantes:</a:t>
            </a:r>
          </a:p>
          <a:p>
            <a:r>
              <a:rPr lang="en-US" sz="2800">
                <a:solidFill>
                  <a:srgbClr val="FFC000"/>
                </a:solidFill>
              </a:rPr>
              <a:t>-</a:t>
            </a:r>
            <a:r>
              <a:rPr lang="es-MX" sz="2800" err="1">
                <a:solidFill>
                  <a:srgbClr val="FFC000"/>
                </a:solidFill>
              </a:rPr>
              <a:t>Victor</a:t>
            </a:r>
            <a:r>
              <a:rPr lang="es-MX" sz="2800">
                <a:solidFill>
                  <a:srgbClr val="FFC000"/>
                </a:solidFill>
              </a:rPr>
              <a:t> Ramon Grande Espinoza.</a:t>
            </a:r>
          </a:p>
          <a:p>
            <a:r>
              <a:rPr lang="es-MX" sz="2800">
                <a:solidFill>
                  <a:srgbClr val="FFC000"/>
                </a:solidFill>
              </a:rPr>
              <a:t>-Yahel Alejandro Montero López.</a:t>
            </a:r>
          </a:p>
        </p:txBody>
      </p:sp>
    </p:spTree>
    <p:extLst>
      <p:ext uri="{BB962C8B-B14F-4D97-AF65-F5344CB8AC3E}">
        <p14:creationId xmlns:p14="http://schemas.microsoft.com/office/powerpoint/2010/main" val="79509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A7C8FC00-ACD3-0359-EACC-2927C160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939"/>
          <a:stretch/>
        </p:blipFill>
        <p:spPr>
          <a:xfrm>
            <a:off x="2596223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20B60F-1A38-A812-72E0-8B02C447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prstMaterial="matte">
              <a:bevelB w="38100" h="38100" prst="slope"/>
            </a:sp3d>
          </a:bodyPr>
          <a:lstStyle/>
          <a:p>
            <a:r>
              <a:rPr lang="es-MX" sz="4000">
                <a:solidFill>
                  <a:schemeClr val="tx2"/>
                </a:solidFill>
              </a:rPr>
              <a:t>Alan Turing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38311D-5C5E-7BDC-7B74-B6079BD37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3" y="1768978"/>
            <a:ext cx="4583476" cy="47856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1700">
                <a:solidFill>
                  <a:schemeClr val="tx2"/>
                </a:solidFill>
              </a:rPr>
              <a:t>Uno de los primeros y mas significativos artículos sobre inteligencia artificial, “Maquinaria Informática e inteligencia” fue escrito por el matemático británico Alan Turing en 1950.</a:t>
            </a:r>
          </a:p>
          <a:p>
            <a:pPr algn="just"/>
            <a:endParaRPr lang="es-MX" sz="1700"/>
          </a:p>
          <a:p>
            <a:pPr marL="0" indent="0" algn="just">
              <a:buNone/>
            </a:pPr>
            <a:r>
              <a:rPr lang="es-MX" sz="1700">
                <a:solidFill>
                  <a:schemeClr val="tx2"/>
                </a:solidFill>
              </a:rPr>
              <a:t>Después de la segunda guerra mundial, Turing diseño el Motor de computación automática, también escribió el primer programa capaz de jugar una partida de ajedrez completa.</a:t>
            </a:r>
          </a:p>
          <a:p>
            <a:pPr algn="just"/>
            <a:endParaRPr lang="es-MX" sz="1700">
              <a:solidFill>
                <a:schemeClr val="tx2"/>
              </a:solidFill>
            </a:endParaRPr>
          </a:p>
          <a:p>
            <a:pPr marL="0" indent="0" algn="just">
              <a:buNone/>
            </a:pPr>
            <a:r>
              <a:rPr lang="es-MX" sz="1700">
                <a:solidFill>
                  <a:schemeClr val="tx2"/>
                </a:solidFill>
              </a:rPr>
              <a:t>El concepto teórico de Turing sobre la computadora universal y su experiencia practica en la construcción de sistemas para descifrar códigos lo equiparon para abordar la cuestión fundamental clave de la inteligencia artificial.</a:t>
            </a:r>
          </a:p>
          <a:p>
            <a:endParaRPr lang="es-MX" sz="17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en blanco y negro de un grupo de personas sentadas&#10;&#10;El contenido generado por IA puede ser incorrecto.">
            <a:extLst>
              <a:ext uri="{FF2B5EF4-FFF2-40B4-BE49-F238E27FC236}">
                <a16:creationId xmlns:a16="http://schemas.microsoft.com/office/drawing/2014/main" id="{B7572245-827A-A6DB-F2CC-A14DA4D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80" r="1210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FC05E1-F03A-AC67-EA8D-8D0E1B7A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2">
                    <a:lumMod val="25000"/>
                  </a:schemeClr>
                </a:solidFill>
              </a:rPr>
              <a:t>Warren McCulloch y Walter Pitts</a:t>
            </a:r>
            <a:endParaRPr lang="es-MX" sz="4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531754-1B8E-71AB-F7EC-B9F7BC79B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620" y="2408563"/>
            <a:ext cx="4694117" cy="41812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McCulloch y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coautor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Walter Pitts, un Joven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matemático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propusieron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modelo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de redes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neuronales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artificiales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el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cada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neurona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postulaba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estado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binario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, es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decir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condicion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encendido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o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apagado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endParaRPr lang="en-US" sz="180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Demostrando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modelo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de red neuronal era, de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hecho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equivalente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a la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máquina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de Turing y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probaron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cualquier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accion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computable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podria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ser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calculada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alguna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red de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neuronas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conectadas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, McCulloch y Pitts también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mostraron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que las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estructuras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de red simples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podrian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</a:rPr>
              <a:t>aprender</a:t>
            </a:r>
            <a:r>
              <a:rPr lang="en-US" sz="180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s-MX" sz="18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3">
            <a:extLst>
              <a:ext uri="{FF2B5EF4-FFF2-40B4-BE49-F238E27FC236}">
                <a16:creationId xmlns:a16="http://schemas.microsoft.com/office/drawing/2014/main" id="{D7F307E1-26FA-4252-94D1-9711C451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2925CD-9AF7-01E6-A2CB-034E5262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31" r="1" b="18281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9E8112-1C6A-70A9-B6A3-B55DE864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50" r="2" b="16652"/>
          <a:stretch/>
        </p:blipFill>
        <p:spPr>
          <a:xfrm>
            <a:off x="8530121" y="3456433"/>
            <a:ext cx="3661880" cy="3401568"/>
          </a:xfrm>
          <a:custGeom>
            <a:avLst/>
            <a:gdLst/>
            <a:ahLst/>
            <a:cxnLst/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FCDFE3-2EDF-8951-3A1A-FDF122A4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49" r="-4" b="-4"/>
          <a:stretch/>
        </p:blipFill>
        <p:spPr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91" name="Freeform: Shape 85">
            <a:extLst>
              <a:ext uri="{FF2B5EF4-FFF2-40B4-BE49-F238E27FC236}">
                <a16:creationId xmlns:a16="http://schemas.microsoft.com/office/drawing/2014/main" id="{398DFB7A-5FB9-4FBB-8BD1-0DBC6A36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7" name="Freeform: Shape 87">
            <a:extLst>
              <a:ext uri="{FF2B5EF4-FFF2-40B4-BE49-F238E27FC236}">
                <a16:creationId xmlns:a16="http://schemas.microsoft.com/office/drawing/2014/main" id="{357E4EC5-5150-4D8A-B97F-668E9075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9A89BFB-CD94-EB16-BAE4-920F2E62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prstMaterial="matte">
              <a:bevelB w="38100" h="38100" prst="slope"/>
            </a:sp3d>
          </a:bodyPr>
          <a:lstStyle/>
          <a:p>
            <a:endParaRPr lang="es-MX" sz="3400"/>
          </a:p>
        </p:txBody>
      </p:sp>
      <p:sp>
        <p:nvSpPr>
          <p:cNvPr id="103" name="Rectangle 89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D52D0C8E-7E06-09A8-22C7-D9BCF554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1600" err="1"/>
              <a:t>Jhon</a:t>
            </a:r>
            <a:r>
              <a:rPr lang="es-MX" sz="1600"/>
              <a:t> </a:t>
            </a:r>
            <a:r>
              <a:rPr lang="es-MX" sz="1600" err="1"/>
              <a:t>McCharty</a:t>
            </a:r>
            <a:r>
              <a:rPr lang="es-MX" sz="1600"/>
              <a:t> el creador del término "inteligencia artificial", desarrolló el lenguaje LISP y propuso el </a:t>
            </a:r>
            <a:r>
              <a:rPr lang="es-MX" sz="1600" err="1"/>
              <a:t>Advice</a:t>
            </a:r>
            <a:r>
              <a:rPr lang="es-MX" sz="1600"/>
              <a:t> </a:t>
            </a:r>
            <a:r>
              <a:rPr lang="es-MX" sz="1600" err="1"/>
              <a:t>Taker</a:t>
            </a:r>
            <a:r>
              <a:rPr lang="es-MX" sz="1600"/>
              <a:t>, un sistema basado en conocimiento capaz de incorporar nuevos axiomas sin ser reprogramado. </a:t>
            </a:r>
          </a:p>
          <a:p>
            <a:pPr algn="just"/>
            <a:r>
              <a:rPr lang="es-MX" sz="1600"/>
              <a:t>Marvin Minsky, otro organizador del taller de Dartmouth, adoptó un enfoque distinto con su teoría de marcos para la representación del conocimiento. </a:t>
            </a:r>
          </a:p>
          <a:p>
            <a:pPr algn="just"/>
            <a:r>
              <a:rPr lang="es-MX" sz="1600"/>
              <a:t>La investigación en redes neuronales avanzó con Rosenblatt y su teorema de convergencia del perceptrón.</a:t>
            </a:r>
          </a:p>
          <a:p>
            <a:pPr algn="just"/>
            <a:r>
              <a:rPr lang="es-MX" sz="1600"/>
              <a:t> Newell y </a:t>
            </a:r>
            <a:r>
              <a:rPr lang="es-MX" sz="1600" err="1"/>
              <a:t>Simon</a:t>
            </a:r>
            <a:r>
              <a:rPr lang="es-MX" sz="1600"/>
              <a:t> desarrollaron el General </a:t>
            </a:r>
            <a:r>
              <a:rPr lang="es-MX" sz="1600" err="1"/>
              <a:t>Problem</a:t>
            </a:r>
            <a:r>
              <a:rPr lang="es-MX" sz="1600"/>
              <a:t> </a:t>
            </a:r>
            <a:r>
              <a:rPr lang="es-MX" sz="1600" err="1"/>
              <a:t>Solver</a:t>
            </a:r>
            <a:r>
              <a:rPr lang="es-MX" sz="1600"/>
              <a:t> (GPS), un programa que separaba la técnica de resolución de problemas de los datos, introduciendo el análisis medios-fines.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472B7D-D73D-B66E-74D0-88079B8C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217" b="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27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5DE98-786A-503E-C792-2244C44E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4200"/>
              <a:t>Primeros Enfoques en IA (60</a:t>
            </a:r>
            <a:r>
              <a:rPr lang="en-US" sz="4200"/>
              <a:t>’s)</a:t>
            </a:r>
            <a:endParaRPr lang="es-MX" sz="420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5C667-3E8C-49A2-1151-635740C5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50" y="2872899"/>
            <a:ext cx="4594420" cy="332066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1600"/>
              <a:t>🔹 Newell y </a:t>
            </a:r>
            <a:r>
              <a:rPr lang="es-MX" sz="1600" err="1"/>
              <a:t>Simon</a:t>
            </a:r>
            <a:r>
              <a:rPr lang="es-MX" sz="1600"/>
              <a:t> propusieron resolver problemas mediante análisis de estados y operadores.</a:t>
            </a:r>
          </a:p>
          <a:p>
            <a:pPr algn="just"/>
            <a:r>
              <a:rPr lang="es-MX" sz="1600"/>
              <a:t>🔹 El sistema GPS (General </a:t>
            </a:r>
            <a:r>
              <a:rPr lang="es-MX" sz="1600" err="1"/>
              <a:t>Problem</a:t>
            </a:r>
            <a:r>
              <a:rPr lang="es-MX" sz="1600"/>
              <a:t> </a:t>
            </a:r>
            <a:r>
              <a:rPr lang="es-MX" sz="1600" err="1"/>
              <a:t>Solver</a:t>
            </a:r>
            <a:r>
              <a:rPr lang="es-MX" sz="1600"/>
              <a:t>) intentó aplicar este enfoque, pero fue ineficiente para problemas complejos.</a:t>
            </a:r>
          </a:p>
          <a:p>
            <a:pPr algn="just"/>
            <a:r>
              <a:rPr lang="es-MX" sz="1600"/>
              <a:t>🔹 Los métodos débiles basados en búsqueda tenían un rendimiento limitado en problemas reales.</a:t>
            </a:r>
          </a:p>
          <a:p>
            <a:pPr algn="just"/>
            <a:r>
              <a:rPr lang="es-MX" sz="1600"/>
              <a:t>🔹 Se introdujeron ideas clave como redes neuronales y representación del conocimiento, pero las computadoras no eran lo suficientemente avanzadas para aplicarlas.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E5A84C-DD80-BB72-67D0-8A691F0B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91" r="1975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37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AB3EE1-F23D-28D7-C4E7-C2B86F6C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MX" sz="5000"/>
              <a:t>Crisis y Desafíos (Finales de los 60 - 70)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929683-BDF8-2959-09B8-188253C6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55" y="2071316"/>
            <a:ext cx="6660145" cy="390102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s-MX" sz="2200"/>
              <a:t>🔸 Expectativas demasiado optimistas sobre la IA.</a:t>
            </a:r>
          </a:p>
          <a:p>
            <a:pPr marL="0" indent="0" algn="just">
              <a:buNone/>
            </a:pPr>
            <a:br>
              <a:rPr lang="es-MX" sz="2200"/>
            </a:br>
            <a:r>
              <a:rPr lang="es-MX" sz="2200"/>
              <a:t>🔸 Los sistemas generales carecían de conocimiento específico, lo que los hacía ineficaces.</a:t>
            </a:r>
          </a:p>
          <a:p>
            <a:pPr marL="0" indent="0" algn="just">
              <a:buNone/>
            </a:pPr>
            <a:br>
              <a:rPr lang="es-MX" sz="2200"/>
            </a:br>
            <a:r>
              <a:rPr lang="es-MX" sz="2200"/>
              <a:t>🔸 La teoría de NP-completitud mostró que muchos problemas eran intratables.</a:t>
            </a:r>
          </a:p>
          <a:p>
            <a:pPr marL="0" indent="0" algn="just">
              <a:buNone/>
            </a:pPr>
            <a:br>
              <a:rPr lang="es-MX" sz="2200"/>
            </a:br>
            <a:r>
              <a:rPr lang="es-MX" sz="2200"/>
              <a:t>🔸 Fracasos como la traducción automática llevaron a la reducción del financiamiento gubernamental.</a:t>
            </a:r>
          </a:p>
        </p:txBody>
      </p:sp>
      <p:pic>
        <p:nvPicPr>
          <p:cNvPr id="4" name="Imagen 3" descr="Una persona con los brazos extendidos&#10;&#10;El contenido generado por IA puede ser incorrecto.">
            <a:extLst>
              <a:ext uri="{FF2B5EF4-FFF2-40B4-BE49-F238E27FC236}">
                <a16:creationId xmlns:a16="http://schemas.microsoft.com/office/drawing/2014/main" id="{96A3450E-528D-AE60-A22B-24BD1EC2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61" r="16139" b="-2"/>
          <a:stretch/>
        </p:blipFill>
        <p:spPr>
          <a:xfrm>
            <a:off x="7055855" y="2093976"/>
            <a:ext cx="493829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450898-7E4A-E591-696F-5EDD7419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s-MX" sz="3100"/>
              <a:t>Cambio de Enfoque – Sistemas Expertos (Años 70 - 80)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C66F30-8601-C7A7-45CC-2DC7E134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/>
              <a:t>Se optó por sistemas con conocimientos especializados en dominios concretos.</a:t>
            </a:r>
          </a:p>
          <a:p>
            <a:pPr marL="0" indent="0">
              <a:buNone/>
            </a:pPr>
            <a:r>
              <a:rPr lang="es-MX" sz="2000"/>
              <a:t>Ejemplos clave:</a:t>
            </a:r>
          </a:p>
          <a:p>
            <a:endParaRPr lang="es-MX" sz="2000"/>
          </a:p>
          <a:p>
            <a:r>
              <a:rPr lang="es-MX" sz="2000"/>
              <a:t>    DENDRAL: Análisis de compuestos químicos.</a:t>
            </a:r>
          </a:p>
          <a:p>
            <a:r>
              <a:rPr lang="es-MX" sz="2000"/>
              <a:t>    MYCIN: Diagnóstico médico basado en reglas.</a:t>
            </a:r>
          </a:p>
          <a:p>
            <a:r>
              <a:rPr lang="es-MX" sz="2000"/>
              <a:t>    PROSPECTOR: Exploración de yacimientos minerales.</a:t>
            </a:r>
          </a:p>
          <a:p>
            <a:pPr marL="0" indent="0">
              <a:buNone/>
            </a:pPr>
            <a:r>
              <a:rPr lang="es-MX" sz="2000"/>
              <a:t>Demostraron que los sistemas podían igualar a expertos humanos en tareas específicas.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2DBEFD-5394-F323-B862-467E037A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74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4442C4-CBAF-DC7C-BE34-0D0D196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A03DA8-940E-8F6E-7E64-21A04FD5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03" y="3893117"/>
            <a:ext cx="2533423" cy="207107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4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83D11B-7363-E04B-A397-5497C769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4200"/>
              <a:t>Limitaciones de los Sistemas Expertos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13283-F018-E267-D80A-D036F8F79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just"/>
            <a:r>
              <a:rPr lang="es-MX" sz="2200"/>
              <a:t> Ámbito de aplicación muy limitado.</a:t>
            </a:r>
          </a:p>
          <a:p>
            <a:pPr algn="just"/>
            <a:r>
              <a:rPr lang="es-MX" sz="2200"/>
              <a:t>Falta de flexibilidad y dificultades para reconocer nuevos problemas.</a:t>
            </a:r>
          </a:p>
          <a:p>
            <a:pPr algn="just"/>
            <a:r>
              <a:rPr lang="es-MX" sz="2200"/>
              <a:t> Explicación limitada de sus decisiones.</a:t>
            </a:r>
          </a:p>
          <a:p>
            <a:pPr algn="just"/>
            <a:r>
              <a:rPr lang="es-MX" sz="2200"/>
              <a:t> Difíciles de validar y mejorar, sin capacidad de aprendizaje.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313E59-F160-E048-5E05-9586032D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6" r="121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494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4C94E2-05D0-3B50-4676-75169677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96" r="609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E23A58-0B4A-2857-2DD5-89CF830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/>
              <a:t>Impacto y Legado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3E3284-083E-847C-83DE-0258D412C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 A pesar de sus limitaciones, los sistemas expertos marcaron el inicio de la IA aplicada.</a:t>
            </a:r>
          </a:p>
          <a:p>
            <a:r>
              <a:rPr lang="es-MX" sz="2000"/>
              <a:t>En los años 80, se consolidaron en sectores como medicina, negocios e ingeniería.</a:t>
            </a:r>
          </a:p>
          <a:p>
            <a:r>
              <a:rPr lang="es-MX" sz="2000"/>
              <a:t> Sentaron las bases para el desarrollo de la inteligencia artificial moderna.</a:t>
            </a:r>
          </a:p>
        </p:txBody>
      </p:sp>
    </p:spTree>
    <p:extLst>
      <p:ext uri="{BB962C8B-B14F-4D97-AF65-F5344CB8AC3E}">
        <p14:creationId xmlns:p14="http://schemas.microsoft.com/office/powerpoint/2010/main" val="537747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0B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843D90A9554CC469523D43CD2528981" ma:contentTypeVersion="0" ma:contentTypeDescription="Crear nuevo documento." ma:contentTypeScope="" ma:versionID="aa4ab5a6af27bb6f532f987d467bed3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88669a25a4819ff64d85379b87075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BAF207-EF92-4578-BBDD-880737540C3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5A0626-323A-469F-87B0-32149EB60A7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61ABC5-EF1E-4FB8-ADEA-6238FA277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de Office</vt:lpstr>
      <vt:lpstr>Historia de la I.A.</vt:lpstr>
      <vt:lpstr>Alan Turing</vt:lpstr>
      <vt:lpstr>Warren McCulloch y Walter Pitts</vt:lpstr>
      <vt:lpstr>PowerPoint Presentation</vt:lpstr>
      <vt:lpstr>Primeros Enfoques en IA (60’s)</vt:lpstr>
      <vt:lpstr>Crisis y Desafíos (Finales de los 60 - 70)</vt:lpstr>
      <vt:lpstr>Cambio de Enfoque – Sistemas Expertos (Años 70 - 80)</vt:lpstr>
      <vt:lpstr>Limitaciones de los Sistemas Expertos</vt:lpstr>
      <vt:lpstr>Impacto y Legado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2025-02-08T03:34:33Z</dcterms:created>
  <dcterms:modified xsi:type="dcterms:W3CDTF">2025-02-08T05:11:21Z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0x0101005843D90A9554CC469523D43CD2528981</vt:lpwstr>
  </property>
</Properties>
</file>